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61" r:id="rId4"/>
    <p:sldId id="262" r:id="rId5"/>
    <p:sldId id="266" r:id="rId6"/>
    <p:sldId id="263" r:id="rId7"/>
    <p:sldId id="265" r:id="rId8"/>
    <p:sldId id="264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84E7B8E-9EED-4FD8-BDB1-5158E3A2C1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606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767E4DD-E61B-4E10-8FCC-BF58FEAA6A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282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EE8AE178-25F7-4A09-8388-E1FC73599CD5}" type="slidenum">
              <a:rPr lang="zh-TW" altLang="en-US" sz="1200" smtClean="0"/>
              <a:pPr eaLnBrk="1" hangingPunct="1">
                <a:defRPr/>
              </a:pPr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1576C98C-3579-45A8-96C8-FE328F2E9D7F}" type="slidenum">
              <a:rPr lang="zh-TW" altLang="en-US" sz="1200" smtClean="0"/>
              <a:pPr eaLnBrk="1" hangingPunct="1">
                <a:defRPr/>
              </a:pPr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D124182-012C-492F-9FF7-32E84346DC6C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6CE627D-457C-4240-8806-8287761FE9DE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C00C7F3-C515-4671-BC99-EC10B98CFC25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B8DFAB6-4AF3-45DE-8B2A-75402B791751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B6C713F-4C18-4914-B0AA-A240CA9B7263}" type="slidenum">
              <a:rPr lang="zh-TW" altLang="en-US"/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0B04809-A0A1-444D-A320-1328B3B61513}" type="slidenum">
              <a:rPr lang="zh-TW" altLang="en-US"/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6971266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0016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marL="381000"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500" b="1" dirty="0">
                <a:latin typeface="Arial Narrow" pitchFamily="34" charset="0"/>
                <a:ea typeface="新細明體" pitchFamily="18" charset="-120"/>
              </a:rPr>
              <a:t>   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H479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祂帶領我</a:t>
            </a:r>
            <a:r>
              <a:rPr lang="zh-TW" altLang="en-US" sz="25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HE LEADETH ME (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1/4, 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1/2)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祂帶領我！此意何美！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</a:t>
            </a:r>
            <a:r>
              <a:rPr lang="en-US" altLang="zh-TW" sz="2800" dirty="0" err="1"/>
              <a:t>leadeth</a:t>
            </a:r>
            <a:r>
              <a:rPr lang="en-US" altLang="zh-TW" sz="2800" dirty="0"/>
              <a:t> me!  Oh, blessed thought!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此言何等滿有安慰！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Oh,  words with heavenly comfort fraught!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無論何在，無論何作，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Whatever I do,  wherever I be,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仍有神手來帶領我。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Still ’tis God’s hand that </a:t>
            </a:r>
            <a:r>
              <a:rPr lang="en-US" altLang="zh-TW" sz="2800" dirty="0" err="1"/>
              <a:t>leadeth</a:t>
            </a:r>
            <a:r>
              <a:rPr lang="en-US" altLang="zh-TW" sz="2800" dirty="0"/>
              <a:t> me.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H479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祂帶領我，祂帶領我！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</a:t>
            </a:r>
            <a:r>
              <a:rPr lang="en-US" altLang="zh-TW" sz="2800" dirty="0" err="1"/>
              <a:t>leadeth</a:t>
            </a:r>
            <a:r>
              <a:rPr lang="en-US" altLang="zh-TW" sz="2800" dirty="0"/>
              <a:t> me!  He </a:t>
            </a:r>
            <a:r>
              <a:rPr lang="en-US" altLang="zh-TW" sz="2800" dirty="0" err="1"/>
              <a:t>leadeth</a:t>
            </a:r>
            <a:r>
              <a:rPr lang="en-US" altLang="zh-TW" sz="2800" dirty="0"/>
              <a:t> me!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祂是親手在帶領我。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By His own hand He </a:t>
            </a:r>
            <a:r>
              <a:rPr lang="en-US" altLang="zh-TW" sz="2800" dirty="0" err="1"/>
              <a:t>leadeth</a:t>
            </a:r>
            <a:r>
              <a:rPr lang="en-US" altLang="zh-TW" sz="2800" dirty="0"/>
              <a:t> me!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無論如何，我都隨著，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His faithful follower I would be,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因祂親手在帶領我。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For by His hand He </a:t>
            </a:r>
            <a:r>
              <a:rPr lang="en-US" altLang="zh-TW" sz="2800" dirty="0" err="1"/>
              <a:t>leadeth</a:t>
            </a:r>
            <a:r>
              <a:rPr lang="en-US" altLang="zh-TW" sz="2800" dirty="0"/>
              <a:t> me!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H479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有時似墮痛苦深淵，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Sometimes ’mid scenes of deepest gloom,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有時似在快樂伊甸；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Sometimes where Eden’s bowers bloom,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或遇靜水，或遭風波，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By water still,  over troubled sea,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都有神手來帶領我。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Still ’tis God’s hand that </a:t>
            </a:r>
            <a:r>
              <a:rPr lang="en-US" altLang="zh-TW" sz="2800" dirty="0" err="1"/>
              <a:t>leadeth</a:t>
            </a:r>
            <a:r>
              <a:rPr lang="en-US" altLang="zh-TW" sz="2800" dirty="0"/>
              <a:t> me.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H479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祂帶領我，祂帶領我！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</a:t>
            </a:r>
            <a:r>
              <a:rPr lang="en-US" altLang="zh-TW" sz="2800" dirty="0" err="1"/>
              <a:t>leadeth</a:t>
            </a:r>
            <a:r>
              <a:rPr lang="en-US" altLang="zh-TW" sz="2800" dirty="0"/>
              <a:t> me!  He </a:t>
            </a:r>
            <a:r>
              <a:rPr lang="en-US" altLang="zh-TW" sz="2800" dirty="0" err="1"/>
              <a:t>leadeth</a:t>
            </a:r>
            <a:r>
              <a:rPr lang="en-US" altLang="zh-TW" sz="2800" dirty="0"/>
              <a:t> me!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祂是親手在帶領我。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By His own hand He </a:t>
            </a:r>
            <a:r>
              <a:rPr lang="en-US" altLang="zh-TW" sz="2800" dirty="0" err="1"/>
              <a:t>leadeth</a:t>
            </a:r>
            <a:r>
              <a:rPr lang="en-US" altLang="zh-TW" sz="2800" dirty="0"/>
              <a:t> me!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無論如何，我都隨著，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His faithful follower I would be,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因祂親手在帶領我。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For by His hand He </a:t>
            </a:r>
            <a:r>
              <a:rPr lang="en-US" altLang="zh-TW" sz="2800" dirty="0" err="1"/>
              <a:t>leadeth</a:t>
            </a:r>
            <a:r>
              <a:rPr lang="en-US" altLang="zh-TW" sz="2800" dirty="0"/>
              <a:t> me!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H479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主阿，願祢緊握我手，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Lord, I would clasp Thy hand in mine,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永無埋怨隨祢而走；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Nor ever murmur or repine;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苦樂求祢為我定奪，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Content, whatever lot I see,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我靠祢手來帶領我。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Since it is Thou that </a:t>
            </a:r>
            <a:r>
              <a:rPr lang="en-US" altLang="zh-TW" sz="2800" dirty="0" err="1"/>
              <a:t>leadest</a:t>
            </a:r>
            <a:r>
              <a:rPr lang="en-US" altLang="zh-TW" sz="2800" dirty="0"/>
              <a:t> me.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H479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祂帶領我，祂帶領我！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</a:t>
            </a:r>
            <a:r>
              <a:rPr lang="en-US" altLang="zh-TW" sz="2800" dirty="0" err="1"/>
              <a:t>leadeth</a:t>
            </a:r>
            <a:r>
              <a:rPr lang="en-US" altLang="zh-TW" sz="2800" dirty="0"/>
              <a:t> me!  He </a:t>
            </a:r>
            <a:r>
              <a:rPr lang="en-US" altLang="zh-TW" sz="2800" dirty="0" err="1"/>
              <a:t>leadeth</a:t>
            </a:r>
            <a:r>
              <a:rPr lang="en-US" altLang="zh-TW" sz="2800" dirty="0"/>
              <a:t> me!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祂是親手在帶領我。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By His own hand He </a:t>
            </a:r>
            <a:r>
              <a:rPr lang="en-US" altLang="zh-TW" sz="2800" dirty="0" err="1"/>
              <a:t>leadeth</a:t>
            </a:r>
            <a:r>
              <a:rPr lang="en-US" altLang="zh-TW" sz="2800" dirty="0"/>
              <a:t> me!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無論如何，我都隨著，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His faithful follower I would be,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因祂親手在帶領我。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For by His hand He </a:t>
            </a:r>
            <a:r>
              <a:rPr lang="en-US" altLang="zh-TW" sz="2800" dirty="0" err="1"/>
              <a:t>leadeth</a:t>
            </a:r>
            <a:r>
              <a:rPr lang="en-US" altLang="zh-TW" sz="2800" dirty="0"/>
              <a:t> me!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H479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</a:t>
            </a:r>
            <a:r>
              <a:rPr lang="en-US" altLang="zh-TW" sz="2400" dirty="0">
                <a:latin typeface="Arial" charset="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等我行完今生路程，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when my task on earth is done,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靠祢憐憫能以得勝；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When, by Thy grace, the victory’s won,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死河寒波我亦不躲，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Even death’s cold wave I will not flee,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因祢至終親手領我。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Since Thou in triumph </a:t>
            </a:r>
            <a:r>
              <a:rPr lang="en-US" altLang="zh-TW" sz="2800" dirty="0" err="1"/>
              <a:t>leadest</a:t>
            </a:r>
            <a:r>
              <a:rPr lang="en-US" altLang="zh-TW" sz="2800" dirty="0"/>
              <a:t> me.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H479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祂帶領我，祂帶領我！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</a:t>
            </a:r>
            <a:r>
              <a:rPr lang="en-US" altLang="zh-TW" sz="2800" dirty="0" err="1"/>
              <a:t>leadeth</a:t>
            </a:r>
            <a:r>
              <a:rPr lang="en-US" altLang="zh-TW" sz="2800" dirty="0"/>
              <a:t> me!  He </a:t>
            </a:r>
            <a:r>
              <a:rPr lang="en-US" altLang="zh-TW" sz="2800" dirty="0" err="1"/>
              <a:t>leadeth</a:t>
            </a:r>
            <a:r>
              <a:rPr lang="en-US" altLang="zh-TW" sz="2800" dirty="0"/>
              <a:t> me!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祂是親手在帶領我。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By His own hand He </a:t>
            </a:r>
            <a:r>
              <a:rPr lang="en-US" altLang="zh-TW" sz="2800" dirty="0" err="1"/>
              <a:t>leadeth</a:t>
            </a:r>
            <a:r>
              <a:rPr lang="en-US" altLang="zh-TW" sz="2800" dirty="0"/>
              <a:t> me!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無論如何，我都隨著，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His faithful follower I would be,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因祂親手在帶領我。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For by His hand He </a:t>
            </a:r>
            <a:r>
              <a:rPr lang="en-US" altLang="zh-TW" sz="2800" dirty="0" err="1"/>
              <a:t>leadeth</a:t>
            </a:r>
            <a:r>
              <a:rPr lang="en-US" altLang="zh-TW" sz="2800" dirty="0"/>
              <a:t> me!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4095</TotalTime>
  <Words>559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   H479  祂帶領我  HE LEADETH ME (節1/4, 頁1/2)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170</cp:revision>
  <dcterms:created xsi:type="dcterms:W3CDTF">2001-04-19T19:07:54Z</dcterms:created>
  <dcterms:modified xsi:type="dcterms:W3CDTF">2017-08-05T23:15:14Z</dcterms:modified>
</cp:coreProperties>
</file>